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2" r:id="rId4"/>
  </p:sldMasterIdLst>
  <p:notesMasterIdLst>
    <p:notesMasterId r:id="rId18"/>
  </p:notesMasterIdLst>
  <p:sldIdLst>
    <p:sldId id="260" r:id="rId5"/>
    <p:sldId id="563" r:id="rId6"/>
    <p:sldId id="564" r:id="rId7"/>
    <p:sldId id="585" r:id="rId8"/>
    <p:sldId id="637" r:id="rId9"/>
    <p:sldId id="660" r:id="rId10"/>
    <p:sldId id="641" r:id="rId11"/>
    <p:sldId id="658" r:id="rId12"/>
    <p:sldId id="661" r:id="rId13"/>
    <p:sldId id="620" r:id="rId14"/>
    <p:sldId id="633" r:id="rId15"/>
    <p:sldId id="647" r:id="rId16"/>
    <p:sldId id="624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odern No. 20" panose="02070704070505020303" pitchFamily="18" charset="0"/>
      <p:regular r:id="rId23"/>
    </p:embeddedFont>
    <p:embeddedFont>
      <p:font typeface="Montserrat" panose="020B0604020202020204" charset="0"/>
      <p:regular r:id="rId24"/>
      <p:bold r:id="rId25"/>
      <p:italic r:id="rId26"/>
      <p:boldItalic r:id="rId27"/>
    </p:embeddedFont>
    <p:embeddedFont>
      <p:font typeface="Source Sans Pro" panose="020B0503030403020204" pitchFamily="34" charset="0"/>
      <p:regular r:id="rId28"/>
      <p:bold r:id="rId29"/>
      <p:italic r:id="rId30"/>
      <p:boldItalic r:id="rId31"/>
    </p:embeddedFont>
    <p:embeddedFont>
      <p:font typeface="Stag Book" panose="02000503060000020004" pitchFamily="50" charset="0"/>
      <p:regular r:id="rId32"/>
      <p:italic r:id="rId33"/>
    </p:embeddedFont>
  </p:embeddedFontLst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00ED"/>
    <a:srgbClr val="FFCA24"/>
    <a:srgbClr val="E91A30"/>
    <a:srgbClr val="E8182F"/>
    <a:srgbClr val="EA1A2F"/>
    <a:srgbClr val="E38A7F"/>
    <a:srgbClr val="E66365"/>
    <a:srgbClr val="E5353F"/>
    <a:srgbClr val="E54809"/>
    <a:srgbClr val="E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C68F80-7D7B-4332-8A34-27E25E5ADEDF}" v="162" dt="2021-05-31T22:00:54.409"/>
    <p1510:client id="{B7C8B04F-7B1A-F449-9893-77DD7B7BB84E}" v="18" dt="2021-08-02T17:09:01.379"/>
    <p1510:client id="{B7DFFAD3-7D6E-48D4-9AB2-3DDB625B36D8}" v="2" dt="2021-05-31T22:26:43.093"/>
    <p1510:client id="{C2B50EEA-BAD8-44DE-A2B6-B919F7A948D0}" v="24" dt="2021-06-05T02:43:01.006"/>
    <p1510:client id="{CF28DD43-C0AB-6E3A-A15D-84FAD508B5A5}" v="18" dt="2021-06-24T16:19:44.697"/>
    <p1510:client id="{D03FB84D-AF2A-461A-B46F-DD7B3F5826B6}" v="22" dt="2021-05-26T13:43:05.141"/>
    <p1510:client id="{E1BD9046-ADBE-4791-90D3-255924FFE5AD}" v="2" dt="2021-05-31T22:24:23.6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38" autoAdjust="0"/>
    <p:restoredTop sz="86351" autoAdjust="0"/>
  </p:normalViewPr>
  <p:slideViewPr>
    <p:cSldViewPr snapToGrid="0">
      <p:cViewPr varScale="1">
        <p:scale>
          <a:sx n="72" d="100"/>
          <a:sy n="72" d="100"/>
        </p:scale>
        <p:origin x="774" y="78"/>
      </p:cViewPr>
      <p:guideLst/>
    </p:cSldViewPr>
  </p:slideViewPr>
  <p:outlineViewPr>
    <p:cViewPr>
      <p:scale>
        <a:sx n="33" d="100"/>
        <a:sy n="33" d="100"/>
      </p:scale>
      <p:origin x="0" y="-157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microsoft.com/office/2015/10/relationships/revisionInfo" Target="revisionInfo.xml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sarrollo Curricular" clId="Web-{06C68F80-7D7B-4332-8A34-27E25E5ADEDF}"/>
    <pc:docChg chg="modSld">
      <pc:chgData name="Desarrollo Curricular" userId="" providerId="" clId="Web-{06C68F80-7D7B-4332-8A34-27E25E5ADEDF}" dt="2021-05-31T22:00:53.597" v="121" actId="20577"/>
      <pc:docMkLst>
        <pc:docMk/>
      </pc:docMkLst>
      <pc:sldChg chg="modSp">
        <pc:chgData name="Desarrollo Curricular" userId="" providerId="" clId="Web-{06C68F80-7D7B-4332-8A34-27E25E5ADEDF}" dt="2021-05-31T21:29:24.351" v="5" actId="20577"/>
        <pc:sldMkLst>
          <pc:docMk/>
          <pc:sldMk cId="4227363741" sldId="260"/>
        </pc:sldMkLst>
        <pc:spChg chg="mod">
          <ac:chgData name="Desarrollo Curricular" userId="" providerId="" clId="Web-{06C68F80-7D7B-4332-8A34-27E25E5ADEDF}" dt="2021-05-31T21:29:24.351" v="5" actId="20577"/>
          <ac:spMkLst>
            <pc:docMk/>
            <pc:sldMk cId="4227363741" sldId="260"/>
            <ac:spMk id="2" creationId="{51FB5928-6A9D-4A40-A59B-3E296900738E}"/>
          </ac:spMkLst>
        </pc:spChg>
      </pc:sldChg>
      <pc:sldChg chg="modSp">
        <pc:chgData name="Desarrollo Curricular" userId="" providerId="" clId="Web-{06C68F80-7D7B-4332-8A34-27E25E5ADEDF}" dt="2021-05-31T21:32:53.323" v="80" actId="20577"/>
        <pc:sldMkLst>
          <pc:docMk/>
          <pc:sldMk cId="2866921917" sldId="563"/>
        </pc:sldMkLst>
        <pc:spChg chg="mod">
          <ac:chgData name="Desarrollo Curricular" userId="" providerId="" clId="Web-{06C68F80-7D7B-4332-8A34-27E25E5ADEDF}" dt="2021-05-31T21:32:53.323" v="80" actId="20577"/>
          <ac:spMkLst>
            <pc:docMk/>
            <pc:sldMk cId="2866921917" sldId="563"/>
            <ac:spMk id="2" creationId="{7273257F-D179-0F4C-B01F-BB2035DAEC54}"/>
          </ac:spMkLst>
        </pc:spChg>
      </pc:sldChg>
      <pc:sldChg chg="delSp modSp">
        <pc:chgData name="Desarrollo Curricular" userId="" providerId="" clId="Web-{06C68F80-7D7B-4332-8A34-27E25E5ADEDF}" dt="2021-05-31T22:00:53.597" v="121" actId="20577"/>
        <pc:sldMkLst>
          <pc:docMk/>
          <pc:sldMk cId="1026487" sldId="564"/>
        </pc:sldMkLst>
        <pc:spChg chg="del">
          <ac:chgData name="Desarrollo Curricular" userId="" providerId="" clId="Web-{06C68F80-7D7B-4332-8A34-27E25E5ADEDF}" dt="2021-05-31T21:33:45.526" v="90"/>
          <ac:spMkLst>
            <pc:docMk/>
            <pc:sldMk cId="1026487" sldId="564"/>
            <ac:spMk id="3" creationId="{BC057E80-EF45-4BFA-81AB-236A4564C5A5}"/>
          </ac:spMkLst>
        </pc:spChg>
        <pc:spChg chg="mod">
          <ac:chgData name="Desarrollo Curricular" userId="" providerId="" clId="Web-{06C68F80-7D7B-4332-8A34-27E25E5ADEDF}" dt="2021-05-31T22:00:53.597" v="121" actId="20577"/>
          <ac:spMkLst>
            <pc:docMk/>
            <pc:sldMk cId="1026487" sldId="564"/>
            <ac:spMk id="5" creationId="{079F80E9-C8D2-8B42-B481-B910D99A780C}"/>
          </ac:spMkLst>
        </pc:spChg>
      </pc:sldChg>
      <pc:sldChg chg="modSp">
        <pc:chgData name="Desarrollo Curricular" userId="" providerId="" clId="Web-{06C68F80-7D7B-4332-8A34-27E25E5ADEDF}" dt="2021-05-31T22:00:24.315" v="119" actId="14100"/>
        <pc:sldMkLst>
          <pc:docMk/>
          <pc:sldMk cId="3657153734" sldId="625"/>
        </pc:sldMkLst>
        <pc:spChg chg="mod">
          <ac:chgData name="Desarrollo Curricular" userId="" providerId="" clId="Web-{06C68F80-7D7B-4332-8A34-27E25E5ADEDF}" dt="2021-05-31T22:00:24.315" v="119" actId="14100"/>
          <ac:spMkLst>
            <pc:docMk/>
            <pc:sldMk cId="3657153734" sldId="625"/>
            <ac:spMk id="3" creationId="{7279C2AC-66F9-4C8F-929B-40A387D8CCE2}"/>
          </ac:spMkLst>
        </pc:spChg>
      </pc:sldChg>
    </pc:docChg>
  </pc:docChgLst>
  <pc:docChgLst>
    <pc:chgData name="Escuela de Ingeniería IDAT" userId="S::escuelaingenieria@idat.edu.pe::f9e93f9f-80a6-4cf8-9a16-479b4fa66e32" providerId="AD" clId="Web-{CF28DD43-C0AB-6E3A-A15D-84FAD508B5A5}"/>
    <pc:docChg chg="modSld">
      <pc:chgData name="Escuela de Ingeniería IDAT" userId="S::escuelaingenieria@idat.edu.pe::f9e93f9f-80a6-4cf8-9a16-479b4fa66e32" providerId="AD" clId="Web-{CF28DD43-C0AB-6E3A-A15D-84FAD508B5A5}" dt="2021-06-24T16:19:44.697" v="14" actId="14100"/>
      <pc:docMkLst>
        <pc:docMk/>
      </pc:docMkLst>
      <pc:sldChg chg="modSp">
        <pc:chgData name="Escuela de Ingeniería IDAT" userId="S::escuelaingenieria@idat.edu.pe::f9e93f9f-80a6-4cf8-9a16-479b4fa66e32" providerId="AD" clId="Web-{CF28DD43-C0AB-6E3A-A15D-84FAD508B5A5}" dt="2021-06-24T16:19:27.024" v="10" actId="1076"/>
        <pc:sldMkLst>
          <pc:docMk/>
          <pc:sldMk cId="1591953419" sldId="631"/>
        </pc:sldMkLst>
        <pc:picChg chg="mod">
          <ac:chgData name="Escuela de Ingeniería IDAT" userId="S::escuelaingenieria@idat.edu.pe::f9e93f9f-80a6-4cf8-9a16-479b4fa66e32" providerId="AD" clId="Web-{CF28DD43-C0AB-6E3A-A15D-84FAD508B5A5}" dt="2021-06-24T16:15:54.761" v="1" actId="1076"/>
          <ac:picMkLst>
            <pc:docMk/>
            <pc:sldMk cId="1591953419" sldId="631"/>
            <ac:picMk id="2" creationId="{00000000-0000-0000-0000-000000000000}"/>
          </ac:picMkLst>
        </pc:picChg>
        <pc:picChg chg="mod">
          <ac:chgData name="Escuela de Ingeniería IDAT" userId="S::escuelaingenieria@idat.edu.pe::f9e93f9f-80a6-4cf8-9a16-479b4fa66e32" providerId="AD" clId="Web-{CF28DD43-C0AB-6E3A-A15D-84FAD508B5A5}" dt="2021-06-24T16:19:27.024" v="10" actId="1076"/>
          <ac:picMkLst>
            <pc:docMk/>
            <pc:sldMk cId="1591953419" sldId="631"/>
            <ac:picMk id="5" creationId="{00000000-0000-0000-0000-000000000000}"/>
          </ac:picMkLst>
        </pc:picChg>
      </pc:sldChg>
      <pc:sldChg chg="modSp">
        <pc:chgData name="Escuela de Ingeniería IDAT" userId="S::escuelaingenieria@idat.edu.pe::f9e93f9f-80a6-4cf8-9a16-479b4fa66e32" providerId="AD" clId="Web-{CF28DD43-C0AB-6E3A-A15D-84FAD508B5A5}" dt="2021-06-24T16:19:44.697" v="14" actId="14100"/>
        <pc:sldMkLst>
          <pc:docMk/>
          <pc:sldMk cId="99607655" sldId="632"/>
        </pc:sldMkLst>
        <pc:spChg chg="mod">
          <ac:chgData name="Escuela de Ingeniería IDAT" userId="S::escuelaingenieria@idat.edu.pe::f9e93f9f-80a6-4cf8-9a16-479b4fa66e32" providerId="AD" clId="Web-{CF28DD43-C0AB-6E3A-A15D-84FAD508B5A5}" dt="2021-06-24T16:18:54.553" v="2" actId="20577"/>
          <ac:spMkLst>
            <pc:docMk/>
            <pc:sldMk cId="99607655" sldId="632"/>
            <ac:spMk id="6" creationId="{00000000-0000-0000-0000-000000000000}"/>
          </ac:spMkLst>
        </pc:spChg>
        <pc:picChg chg="mod">
          <ac:chgData name="Escuela de Ingeniería IDAT" userId="S::escuelaingenieria@idat.edu.pe::f9e93f9f-80a6-4cf8-9a16-479b4fa66e32" providerId="AD" clId="Web-{CF28DD43-C0AB-6E3A-A15D-84FAD508B5A5}" dt="2021-06-24T16:19:44.697" v="14" actId="14100"/>
          <ac:picMkLst>
            <pc:docMk/>
            <pc:sldMk cId="99607655" sldId="632"/>
            <ac:picMk id="5" creationId="{00000000-0000-0000-0000-000000000000}"/>
          </ac:picMkLst>
        </pc:picChg>
      </pc:sldChg>
    </pc:docChg>
  </pc:docChgLst>
  <pc:docChgLst>
    <pc:chgData name="Desarrollo Curricular" clId="Web-{B7DFFAD3-7D6E-48D4-9AB2-3DDB625B36D8}"/>
    <pc:docChg chg="modSld">
      <pc:chgData name="Desarrollo Curricular" userId="" providerId="" clId="Web-{B7DFFAD3-7D6E-48D4-9AB2-3DDB625B36D8}" dt="2021-05-31T22:26:43.093" v="1" actId="20577"/>
      <pc:docMkLst>
        <pc:docMk/>
      </pc:docMkLst>
      <pc:sldChg chg="modSp">
        <pc:chgData name="Desarrollo Curricular" userId="" providerId="" clId="Web-{B7DFFAD3-7D6E-48D4-9AB2-3DDB625B36D8}" dt="2021-05-31T22:26:43.093" v="1" actId="20577"/>
        <pc:sldMkLst>
          <pc:docMk/>
          <pc:sldMk cId="4227363741" sldId="260"/>
        </pc:sldMkLst>
        <pc:spChg chg="mod">
          <ac:chgData name="Desarrollo Curricular" userId="" providerId="" clId="Web-{B7DFFAD3-7D6E-48D4-9AB2-3DDB625B36D8}" dt="2021-05-31T22:26:43.093" v="1" actId="20577"/>
          <ac:spMkLst>
            <pc:docMk/>
            <pc:sldMk cId="4227363741" sldId="260"/>
            <ac:spMk id="2" creationId="{51FB5928-6A9D-4A40-A59B-3E296900738E}"/>
          </ac:spMkLst>
        </pc:spChg>
      </pc:sldChg>
    </pc:docChg>
  </pc:docChgLst>
  <pc:docChgLst>
    <pc:chgData name="Desarrollo Curricular" clId="Web-{D03FB84D-AF2A-461A-B46F-DD7B3F5826B6}"/>
    <pc:docChg chg="addSld delSld modSld sldOrd">
      <pc:chgData name="Desarrollo Curricular" userId="" providerId="" clId="Web-{D03FB84D-AF2A-461A-B46F-DD7B3F5826B6}" dt="2021-05-26T13:43:00.766" v="14" actId="20577"/>
      <pc:docMkLst>
        <pc:docMk/>
      </pc:docMkLst>
      <pc:sldChg chg="modSp del">
        <pc:chgData name="Desarrollo Curricular" userId="" providerId="" clId="Web-{D03FB84D-AF2A-461A-B46F-DD7B3F5826B6}" dt="2021-05-26T13:42:01.718" v="1"/>
        <pc:sldMkLst>
          <pc:docMk/>
          <pc:sldMk cId="3825174403" sldId="288"/>
        </pc:sldMkLst>
        <pc:spChg chg="mod">
          <ac:chgData name="Desarrollo Curricular" userId="" providerId="" clId="Web-{D03FB84D-AF2A-461A-B46F-DD7B3F5826B6}" dt="2021-05-26T13:41:45.593" v="0" actId="20577"/>
          <ac:spMkLst>
            <pc:docMk/>
            <pc:sldMk cId="3825174403" sldId="288"/>
            <ac:spMk id="2" creationId="{429C049A-7F2A-BC47-B9C2-0C6CE4CD201C}"/>
          </ac:spMkLst>
        </pc:spChg>
      </pc:sldChg>
      <pc:sldChg chg="addSp delSp">
        <pc:chgData name="Desarrollo Curricular" userId="" providerId="" clId="Web-{D03FB84D-AF2A-461A-B46F-DD7B3F5826B6}" dt="2021-05-26T13:42:13.562" v="5"/>
        <pc:sldMkLst>
          <pc:docMk/>
          <pc:sldMk cId="2866921917" sldId="563"/>
        </pc:sldMkLst>
        <pc:spChg chg="add del">
          <ac:chgData name="Desarrollo Curricular" userId="" providerId="" clId="Web-{D03FB84D-AF2A-461A-B46F-DD7B3F5826B6}" dt="2021-05-26T13:42:13.562" v="5"/>
          <ac:spMkLst>
            <pc:docMk/>
            <pc:sldMk cId="2866921917" sldId="563"/>
            <ac:spMk id="3" creationId="{510C7750-92C1-4B86-BEC3-F7F77A015369}"/>
          </ac:spMkLst>
        </pc:spChg>
        <pc:spChg chg="add del">
          <ac:chgData name="Desarrollo Curricular" userId="" providerId="" clId="Web-{D03FB84D-AF2A-461A-B46F-DD7B3F5826B6}" dt="2021-05-26T13:42:10.109" v="4"/>
          <ac:spMkLst>
            <pc:docMk/>
            <pc:sldMk cId="2866921917" sldId="563"/>
            <ac:spMk id="4" creationId="{E7D933D2-DD93-46CE-A7F9-DD0D45489857}"/>
          </ac:spMkLst>
        </pc:spChg>
      </pc:sldChg>
      <pc:sldChg chg="addSp">
        <pc:chgData name="Desarrollo Curricular" userId="" providerId="" clId="Web-{D03FB84D-AF2A-461A-B46F-DD7B3F5826B6}" dt="2021-05-26T13:42:31.625" v="6"/>
        <pc:sldMkLst>
          <pc:docMk/>
          <pc:sldMk cId="1026487" sldId="564"/>
        </pc:sldMkLst>
        <pc:spChg chg="add">
          <ac:chgData name="Desarrollo Curricular" userId="" providerId="" clId="Web-{D03FB84D-AF2A-461A-B46F-DD7B3F5826B6}" dt="2021-05-26T13:42:31.625" v="6"/>
          <ac:spMkLst>
            <pc:docMk/>
            <pc:sldMk cId="1026487" sldId="564"/>
            <ac:spMk id="3" creationId="{BC057E80-EF45-4BFA-81AB-236A4564C5A5}"/>
          </ac:spMkLst>
        </pc:spChg>
      </pc:sldChg>
      <pc:sldChg chg="addSp delSp modSp add ord replId">
        <pc:chgData name="Desarrollo Curricular" userId="" providerId="" clId="Web-{D03FB84D-AF2A-461A-B46F-DD7B3F5826B6}" dt="2021-05-26T13:43:00.766" v="14" actId="20577"/>
        <pc:sldMkLst>
          <pc:docMk/>
          <pc:sldMk cId="3657153734" sldId="625"/>
        </pc:sldMkLst>
        <pc:spChg chg="add del mod">
          <ac:chgData name="Desarrollo Curricular" userId="" providerId="" clId="Web-{D03FB84D-AF2A-461A-B46F-DD7B3F5826B6}" dt="2021-05-26T13:42:53.641" v="12"/>
          <ac:spMkLst>
            <pc:docMk/>
            <pc:sldMk cId="3657153734" sldId="625"/>
            <ac:spMk id="2" creationId="{C41C7A3F-DDF6-48FE-96D5-11DA799F028A}"/>
          </ac:spMkLst>
        </pc:spChg>
        <pc:spChg chg="mod">
          <ac:chgData name="Desarrollo Curricular" userId="" providerId="" clId="Web-{D03FB84D-AF2A-461A-B46F-DD7B3F5826B6}" dt="2021-05-26T13:43:00.766" v="14" actId="20577"/>
          <ac:spMkLst>
            <pc:docMk/>
            <pc:sldMk cId="3657153734" sldId="625"/>
            <ac:spMk id="3" creationId="{7279C2AC-66F9-4C8F-929B-40A387D8CCE2}"/>
          </ac:spMkLst>
        </pc:spChg>
      </pc:sldChg>
    </pc:docChg>
  </pc:docChgLst>
  <pc:docChgLst>
    <pc:chgData name="Desarrollo Curricular" clId="Web-{C2B50EEA-BAD8-44DE-A2B6-B919F7A948D0}"/>
    <pc:docChg chg="modSld">
      <pc:chgData name="Desarrollo Curricular" userId="" providerId="" clId="Web-{C2B50EEA-BAD8-44DE-A2B6-B919F7A948D0}" dt="2021-06-05T02:42:57.819" v="9" actId="20577"/>
      <pc:docMkLst>
        <pc:docMk/>
      </pc:docMkLst>
      <pc:sldChg chg="modSp">
        <pc:chgData name="Desarrollo Curricular" userId="" providerId="" clId="Web-{C2B50EEA-BAD8-44DE-A2B6-B919F7A948D0}" dt="2021-06-05T02:42:50.897" v="5" actId="20577"/>
        <pc:sldMkLst>
          <pc:docMk/>
          <pc:sldMk cId="1834265078" sldId="620"/>
        </pc:sldMkLst>
        <pc:spChg chg="mod">
          <ac:chgData name="Desarrollo Curricular" userId="" providerId="" clId="Web-{C2B50EEA-BAD8-44DE-A2B6-B919F7A948D0}" dt="2021-06-05T02:42:50.897" v="5" actId="20577"/>
          <ac:spMkLst>
            <pc:docMk/>
            <pc:sldMk cId="1834265078" sldId="620"/>
            <ac:spMk id="3" creationId="{7279C2AC-66F9-4C8F-929B-40A387D8CCE2}"/>
          </ac:spMkLst>
        </pc:spChg>
      </pc:sldChg>
      <pc:sldChg chg="modSp">
        <pc:chgData name="Desarrollo Curricular" userId="" providerId="" clId="Web-{C2B50EEA-BAD8-44DE-A2B6-B919F7A948D0}" dt="2021-06-05T02:42:57.819" v="9" actId="20577"/>
        <pc:sldMkLst>
          <pc:docMk/>
          <pc:sldMk cId="963236813" sldId="621"/>
        </pc:sldMkLst>
        <pc:spChg chg="mod">
          <ac:chgData name="Desarrollo Curricular" userId="" providerId="" clId="Web-{C2B50EEA-BAD8-44DE-A2B6-B919F7A948D0}" dt="2021-06-05T02:42:57.819" v="9" actId="20577"/>
          <ac:spMkLst>
            <pc:docMk/>
            <pc:sldMk cId="963236813" sldId="621"/>
            <ac:spMk id="3" creationId="{A0A05108-6537-D24C-A3B6-E057CF557277}"/>
          </ac:spMkLst>
        </pc:spChg>
      </pc:sldChg>
    </pc:docChg>
  </pc:docChgLst>
  <pc:docChgLst>
    <pc:chgData name="Escuela de Ingeniería IDAT" userId="S::escuelaingenieria@idat.edu.pe::f9e93f9f-80a6-4cf8-9a16-479b4fa66e32" providerId="AD" clId="Web-{B7C8B04F-7B1A-F449-9893-77DD7B7BB84E}"/>
    <pc:docChg chg="modSld">
      <pc:chgData name="Escuela de Ingeniería IDAT" userId="S::escuelaingenieria@idat.edu.pe::f9e93f9f-80a6-4cf8-9a16-479b4fa66e32" providerId="AD" clId="Web-{B7C8B04F-7B1A-F449-9893-77DD7B7BB84E}" dt="2021-08-02T17:08:57.863" v="16" actId="20577"/>
      <pc:docMkLst>
        <pc:docMk/>
      </pc:docMkLst>
      <pc:sldChg chg="modSp">
        <pc:chgData name="Escuela de Ingeniería IDAT" userId="S::escuelaingenieria@idat.edu.pe::f9e93f9f-80a6-4cf8-9a16-479b4fa66e32" providerId="AD" clId="Web-{B7C8B04F-7B1A-F449-9893-77DD7B7BB84E}" dt="2021-08-02T17:08:57.863" v="16" actId="20577"/>
        <pc:sldMkLst>
          <pc:docMk/>
          <pc:sldMk cId="4227363741" sldId="260"/>
        </pc:sldMkLst>
        <pc:spChg chg="mod">
          <ac:chgData name="Escuela de Ingeniería IDAT" userId="S::escuelaingenieria@idat.edu.pe::f9e93f9f-80a6-4cf8-9a16-479b4fa66e32" providerId="AD" clId="Web-{B7C8B04F-7B1A-F449-9893-77DD7B7BB84E}" dt="2021-08-02T17:08:57.863" v="16" actId="20577"/>
          <ac:spMkLst>
            <pc:docMk/>
            <pc:sldMk cId="4227363741" sldId="260"/>
            <ac:spMk id="2" creationId="{51FB5928-6A9D-4A40-A59B-3E296900738E}"/>
          </ac:spMkLst>
        </pc:spChg>
      </pc:sldChg>
    </pc:docChg>
  </pc:docChgLst>
  <pc:docChgLst>
    <pc:chgData name="Desarrollo Curricular" clId="Web-{E1BD9046-ADBE-4791-90D3-255924FFE5AD}"/>
    <pc:docChg chg="delSld modSld">
      <pc:chgData name="Desarrollo Curricular" userId="" providerId="" clId="Web-{E1BD9046-ADBE-4791-90D3-255924FFE5AD}" dt="2021-05-31T22:24:23.656" v="1"/>
      <pc:docMkLst>
        <pc:docMk/>
      </pc:docMkLst>
      <pc:sldChg chg="delSp">
        <pc:chgData name="Desarrollo Curricular" userId="" providerId="" clId="Web-{E1BD9046-ADBE-4791-90D3-255924FFE5AD}" dt="2021-05-31T22:24:23.656" v="1"/>
        <pc:sldMkLst>
          <pc:docMk/>
          <pc:sldMk cId="2866921917" sldId="563"/>
        </pc:sldMkLst>
        <pc:spChg chg="del">
          <ac:chgData name="Desarrollo Curricular" userId="" providerId="" clId="Web-{E1BD9046-ADBE-4791-90D3-255924FFE5AD}" dt="2021-05-31T22:24:23.656" v="1"/>
          <ac:spMkLst>
            <pc:docMk/>
            <pc:sldMk cId="2866921917" sldId="563"/>
            <ac:spMk id="3" creationId="{510FA6F5-77D4-D245-A373-981E07E592A9}"/>
          </ac:spMkLst>
        </pc:spChg>
      </pc:sldChg>
      <pc:sldChg chg="del">
        <pc:chgData name="Desarrollo Curricular" userId="" providerId="" clId="Web-{E1BD9046-ADBE-4791-90D3-255924FFE5AD}" dt="2021-05-31T22:24:16.796" v="0"/>
        <pc:sldMkLst>
          <pc:docMk/>
          <pc:sldMk cId="3657153734" sldId="62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3B13FF-DAD0-4A57-BC88-3ADCEDB569DD}" type="datetimeFigureOut">
              <a:rPr lang="es-PE" smtClean="0"/>
              <a:t>12/08/2021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F7BF2-E25C-416F-B974-26A2DDEA6F9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85365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sin imagen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5055042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rgbClr val="FFC922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47577362-9D0F-8643-8DBD-5F4EFAC5F2CD}"/>
              </a:ext>
            </a:extLst>
          </p:cNvPr>
          <p:cNvGrpSpPr/>
          <p:nvPr/>
        </p:nvGrpSpPr>
        <p:grpSpPr>
          <a:xfrm>
            <a:off x="381000" y="1913698"/>
            <a:ext cx="490972" cy="438507"/>
            <a:chOff x="692987" y="1092326"/>
            <a:chExt cx="490972" cy="438507"/>
          </a:xfrm>
        </p:grpSpPr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29A2D926-63FC-714D-87A6-1AB8BF4DD985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6F29BC49-3B20-A54D-9DEC-B16A707F6EF2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937EB12D-8E34-A04B-B667-D0DAEA400D73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pic>
        <p:nvPicPr>
          <p:cNvPr id="25" name="Imagen 24" descr="Imagen que contiene Icono&#10;&#10;Descripción generada automáticamente">
            <a:extLst>
              <a:ext uri="{FF2B5EF4-FFF2-40B4-BE49-F238E27FC236}">
                <a16:creationId xmlns:a16="http://schemas.microsoft.com/office/drawing/2014/main" id="{A14E9BB1-7723-AD4F-84EB-C4F8B3E2A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3914" y="5429250"/>
            <a:ext cx="542647" cy="896937"/>
          </a:xfrm>
          <a:prstGeom prst="rect">
            <a:avLst/>
          </a:prstGeom>
        </p:spPr>
      </p:pic>
      <p:sp>
        <p:nvSpPr>
          <p:cNvPr id="10" name="Marcador de número de diapositiva 6">
            <a:extLst>
              <a:ext uri="{FF2B5EF4-FFF2-40B4-BE49-F238E27FC236}">
                <a16:creationId xmlns:a16="http://schemas.microsoft.com/office/drawing/2014/main" id="{C983230A-D192-6742-81C7-4245B8E4E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92273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7">
            <a:extLst>
              <a:ext uri="{FF2B5EF4-FFF2-40B4-BE49-F238E27FC236}">
                <a16:creationId xmlns:a16="http://schemas.microsoft.com/office/drawing/2014/main" id="{47CAAA53-8FBB-41A3-92A8-1911E50848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68064" y="2147077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7" name="Marcador de texto 7">
            <a:extLst>
              <a:ext uri="{FF2B5EF4-FFF2-40B4-BE49-F238E27FC236}">
                <a16:creationId xmlns:a16="http://schemas.microsoft.com/office/drawing/2014/main" id="{826A7C83-3069-44DD-A398-08B0D14E823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68063" y="2805094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D881B3C-CDB5-4433-B316-06801EAA45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68062" y="3459296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F7642A24-D4C4-4612-ACCF-5C60B428D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68061" y="4113499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60431D2B-484E-44E2-ABD2-0B87F4D73E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68060" y="4764971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28" name="Marcador de texto 7">
            <a:extLst>
              <a:ext uri="{FF2B5EF4-FFF2-40B4-BE49-F238E27FC236}">
                <a16:creationId xmlns:a16="http://schemas.microsoft.com/office/drawing/2014/main" id="{AD71FEAD-3BC7-CB4F-824E-5B59A48A29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2733" y="2148831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01</a:t>
            </a:r>
          </a:p>
        </p:txBody>
      </p:sp>
      <p:sp>
        <p:nvSpPr>
          <p:cNvPr id="30" name="Marcador de texto 7">
            <a:extLst>
              <a:ext uri="{FF2B5EF4-FFF2-40B4-BE49-F238E27FC236}">
                <a16:creationId xmlns:a16="http://schemas.microsoft.com/office/drawing/2014/main" id="{2F85DAD7-4A53-4F4F-96A5-DA10B549492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2733" y="2806848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02</a:t>
            </a:r>
          </a:p>
        </p:txBody>
      </p:sp>
      <p:sp>
        <p:nvSpPr>
          <p:cNvPr id="31" name="Marcador de texto 7">
            <a:extLst>
              <a:ext uri="{FF2B5EF4-FFF2-40B4-BE49-F238E27FC236}">
                <a16:creationId xmlns:a16="http://schemas.microsoft.com/office/drawing/2014/main" id="{08E9CB7C-D712-0B4A-A993-2B7F7A428C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2733" y="3461050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03</a:t>
            </a:r>
          </a:p>
        </p:txBody>
      </p:sp>
      <p:sp>
        <p:nvSpPr>
          <p:cNvPr id="32" name="Marcador de texto 7">
            <a:extLst>
              <a:ext uri="{FF2B5EF4-FFF2-40B4-BE49-F238E27FC236}">
                <a16:creationId xmlns:a16="http://schemas.microsoft.com/office/drawing/2014/main" id="{1D01B89D-7F4F-1041-B804-53CA6D06BCC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2733" y="4115253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04</a:t>
            </a:r>
          </a:p>
        </p:txBody>
      </p:sp>
      <p:sp>
        <p:nvSpPr>
          <p:cNvPr id="33" name="Marcador de texto 7">
            <a:extLst>
              <a:ext uri="{FF2B5EF4-FFF2-40B4-BE49-F238E27FC236}">
                <a16:creationId xmlns:a16="http://schemas.microsoft.com/office/drawing/2014/main" id="{B0393092-4B6C-E741-B850-4962FF23D54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2733" y="4766725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05</a:t>
            </a:r>
          </a:p>
        </p:txBody>
      </p:sp>
      <p:pic>
        <p:nvPicPr>
          <p:cNvPr id="37" name="Imagen 36" descr="Imagen que contiene Texto&#10;&#10;Descripción generada automáticamente">
            <a:extLst>
              <a:ext uri="{FF2B5EF4-FFF2-40B4-BE49-F238E27FC236}">
                <a16:creationId xmlns:a16="http://schemas.microsoft.com/office/drawing/2014/main" id="{6477CFEA-FF50-8748-9B71-F6E2128B2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8" name="Marcador de texto 2">
            <a:extLst>
              <a:ext uri="{FF2B5EF4-FFF2-40B4-BE49-F238E27FC236}">
                <a16:creationId xmlns:a16="http://schemas.microsoft.com/office/drawing/2014/main" id="{E3675A1A-C649-4A4F-836C-8AEB12490D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11242726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Contenido temático (Stag Negrita, 30 pts.)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FC6BB74-BFE3-C04C-BD9B-05E97D4CA234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1" name="Marcador de texto 7">
            <a:extLst>
              <a:ext uri="{FF2B5EF4-FFF2-40B4-BE49-F238E27FC236}">
                <a16:creationId xmlns:a16="http://schemas.microsoft.com/office/drawing/2014/main" id="{D46D1CB0-2E80-014D-B0C9-21EADCD9A1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343559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comple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3">
            <a:extLst>
              <a:ext uri="{FF2B5EF4-FFF2-40B4-BE49-F238E27FC236}">
                <a16:creationId xmlns:a16="http://schemas.microsoft.com/office/drawing/2014/main" id="{42D4E7F3-8D64-4210-ABC8-D6A9E3504B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360000" tIns="396000" rIns="72000"/>
          <a:lstStyle>
            <a:lvl1pPr marL="0" indent="0">
              <a:lnSpc>
                <a:spcPct val="70000"/>
              </a:lnSpc>
              <a:buNone/>
              <a:defRPr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Coloca aquí la imagen a tamaño completo</a:t>
            </a:r>
          </a:p>
        </p:txBody>
      </p:sp>
    </p:spTree>
    <p:extLst>
      <p:ext uri="{BB962C8B-B14F-4D97-AF65-F5344CB8AC3E}">
        <p14:creationId xmlns:p14="http://schemas.microsoft.com/office/powerpoint/2010/main" val="3634052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dad virt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14B87943-1FB8-4769-955B-E9CB04115AF3}"/>
              </a:ext>
            </a:extLst>
          </p:cNvPr>
          <p:cNvSpPr txBox="1"/>
          <p:nvPr/>
        </p:nvSpPr>
        <p:spPr>
          <a:xfrm>
            <a:off x="490899" y="2245242"/>
            <a:ext cx="1431316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 de</a:t>
            </a:r>
          </a:p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actividad</a:t>
            </a:r>
          </a:p>
          <a:p>
            <a:endParaRPr lang="es-PE" sz="2200" b="1" dirty="0">
              <a:solidFill>
                <a:srgbClr val="6E00E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E3985964-552D-456B-8687-3F8C9FF580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7656" y="2270163"/>
            <a:ext cx="8099044" cy="124675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3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Foro, chat, wiki, tarea, encuesta, etc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7E2AB021-47E2-4C09-A142-FF5F86A218CF}"/>
              </a:ext>
            </a:extLst>
          </p:cNvPr>
          <p:cNvCxnSpPr/>
          <p:nvPr/>
        </p:nvCxnSpPr>
        <p:spPr>
          <a:xfrm>
            <a:off x="490899" y="2162907"/>
            <a:ext cx="11205801" cy="0"/>
          </a:xfrm>
          <a:prstGeom prst="line">
            <a:avLst/>
          </a:prstGeom>
          <a:ln>
            <a:solidFill>
              <a:srgbClr val="6E00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7">
            <a:extLst>
              <a:ext uri="{FF2B5EF4-FFF2-40B4-BE49-F238E27FC236}">
                <a16:creationId xmlns:a16="http://schemas.microsoft.com/office/drawing/2014/main" id="{E330D9CB-693C-4F86-80C5-4C8A8F4220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97656" y="4074067"/>
            <a:ext cx="8099044" cy="124675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3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Escribir instrucciones para el estudiante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0AE6BCA-E285-48C6-A8C0-FADD14FF689A}"/>
              </a:ext>
            </a:extLst>
          </p:cNvPr>
          <p:cNvCxnSpPr/>
          <p:nvPr/>
        </p:nvCxnSpPr>
        <p:spPr>
          <a:xfrm>
            <a:off x="490899" y="3966811"/>
            <a:ext cx="11205801" cy="0"/>
          </a:xfrm>
          <a:prstGeom prst="line">
            <a:avLst/>
          </a:prstGeom>
          <a:ln>
            <a:solidFill>
              <a:srgbClr val="6E00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C2C5C6E-D7AA-41F9-8B8A-15D47BEF2173}"/>
              </a:ext>
            </a:extLst>
          </p:cNvPr>
          <p:cNvSpPr txBox="1"/>
          <p:nvPr/>
        </p:nvSpPr>
        <p:spPr>
          <a:xfrm>
            <a:off x="492733" y="4077565"/>
            <a:ext cx="1878991" cy="33855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Indicaciones</a:t>
            </a: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5957DB05-C8C1-EA45-9073-6DB6691F13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Actividad Virtual</a:t>
            </a:r>
          </a:p>
        </p:txBody>
      </p:sp>
      <p:pic>
        <p:nvPicPr>
          <p:cNvPr id="24" name="Imagen 23" descr="Imagen que contiene Texto&#10;&#10;Descripción generada automáticamente">
            <a:extLst>
              <a:ext uri="{FF2B5EF4-FFF2-40B4-BE49-F238E27FC236}">
                <a16:creationId xmlns:a16="http://schemas.microsoft.com/office/drawing/2014/main" id="{19753B76-7A4B-6C48-A8BA-52657E001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08FDE73D-1B64-3E41-9E45-07ECF9AA64FF}"/>
              </a:ext>
            </a:extLst>
          </p:cNvPr>
          <p:cNvSpPr/>
          <p:nvPr/>
        </p:nvSpPr>
        <p:spPr>
          <a:xfrm>
            <a:off x="3192327" y="2216339"/>
            <a:ext cx="375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400" b="0" i="0" dirty="0">
                <a:effectLst/>
                <a:latin typeface="Source Sans Pro" panose="020B0503030403020204" pitchFamily="34" charset="0"/>
              </a:rPr>
              <a:t>→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AC575F4F-79C8-7849-9E3B-E602113B9BB3}"/>
              </a:ext>
            </a:extLst>
          </p:cNvPr>
          <p:cNvSpPr/>
          <p:nvPr/>
        </p:nvSpPr>
        <p:spPr>
          <a:xfrm>
            <a:off x="3192327" y="3949164"/>
            <a:ext cx="375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0" i="0" dirty="0">
                <a:effectLst/>
                <a:latin typeface="Source Sans Pro" panose="020B0503030403020204" pitchFamily="34" charset="0"/>
              </a:rPr>
              <a:t>→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1F64922-C078-EC4B-86EF-A949EFBDFC47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2" name="Marcador de texto 7">
            <a:extLst>
              <a:ext uri="{FF2B5EF4-FFF2-40B4-BE49-F238E27FC236}">
                <a16:creationId xmlns:a16="http://schemas.microsoft.com/office/drawing/2014/main" id="{AD20EEA8-6850-7B43-9529-E4EB0773D2A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1680860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áge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028AC3AE-71D5-6843-858D-451406361752}"/>
              </a:ext>
            </a:extLst>
          </p:cNvPr>
          <p:cNvSpPr/>
          <p:nvPr/>
        </p:nvSpPr>
        <p:spPr>
          <a:xfrm>
            <a:off x="471084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Google Shape;111;p3">
            <a:extLst>
              <a:ext uri="{FF2B5EF4-FFF2-40B4-BE49-F238E27FC236}">
                <a16:creationId xmlns:a16="http://schemas.microsoft.com/office/drawing/2014/main" id="{7F59C428-0788-4243-8CD8-311685CC634A}"/>
              </a:ext>
            </a:extLst>
          </p:cNvPr>
          <p:cNvSpPr txBox="1"/>
          <p:nvPr/>
        </p:nvSpPr>
        <p:spPr>
          <a:xfrm>
            <a:off x="547916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4" name="Marcador de posición de imagen 3">
            <a:extLst>
              <a:ext uri="{FF2B5EF4-FFF2-40B4-BE49-F238E27FC236}">
                <a16:creationId xmlns:a16="http://schemas.microsoft.com/office/drawing/2014/main" id="{AE038110-78E5-E642-ACE0-10CF44D3341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2053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7" name="Marcador de posición de imagen 3">
            <a:extLst>
              <a:ext uri="{FF2B5EF4-FFF2-40B4-BE49-F238E27FC236}">
                <a16:creationId xmlns:a16="http://schemas.microsoft.com/office/drawing/2014/main" id="{F3DABCA7-BEA6-9844-86A6-45D17A0C32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4969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28" name="Marcador de posición de imagen 3">
            <a:extLst>
              <a:ext uri="{FF2B5EF4-FFF2-40B4-BE49-F238E27FC236}">
                <a16:creationId xmlns:a16="http://schemas.microsoft.com/office/drawing/2014/main" id="{E885F80A-FB71-6540-A998-98E95FC5BBA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17883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DD2E90F-18B7-F240-923A-564F413DC78D}"/>
              </a:ext>
            </a:extLst>
          </p:cNvPr>
          <p:cNvSpPr/>
          <p:nvPr/>
        </p:nvSpPr>
        <p:spPr>
          <a:xfrm>
            <a:off x="4293998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Google Shape;111;p3">
            <a:extLst>
              <a:ext uri="{FF2B5EF4-FFF2-40B4-BE49-F238E27FC236}">
                <a16:creationId xmlns:a16="http://schemas.microsoft.com/office/drawing/2014/main" id="{62FB9F50-825D-544C-A887-7B559FC7B557}"/>
              </a:ext>
            </a:extLst>
          </p:cNvPr>
          <p:cNvSpPr txBox="1"/>
          <p:nvPr/>
        </p:nvSpPr>
        <p:spPr>
          <a:xfrm>
            <a:off x="4370830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1AE5997-E909-C347-B754-018F5C21CA69}"/>
              </a:ext>
            </a:extLst>
          </p:cNvPr>
          <p:cNvSpPr/>
          <p:nvPr/>
        </p:nvSpPr>
        <p:spPr>
          <a:xfrm>
            <a:off x="8116913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Google Shape;111;p3">
            <a:extLst>
              <a:ext uri="{FF2B5EF4-FFF2-40B4-BE49-F238E27FC236}">
                <a16:creationId xmlns:a16="http://schemas.microsoft.com/office/drawing/2014/main" id="{944B1E38-EB70-574D-9D1B-95AC2DEE9604}"/>
              </a:ext>
            </a:extLst>
          </p:cNvPr>
          <p:cNvSpPr txBox="1"/>
          <p:nvPr/>
        </p:nvSpPr>
        <p:spPr>
          <a:xfrm>
            <a:off x="8193745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6356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74071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cias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20B47F18-8282-4072-8896-CBBB4050D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2650" y="3049292"/>
            <a:ext cx="3312441" cy="75941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80000"/>
              </a:lnSpc>
              <a:buNone/>
              <a:defRPr sz="6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Gracias</a:t>
            </a:r>
          </a:p>
        </p:txBody>
      </p:sp>
      <p:pic>
        <p:nvPicPr>
          <p:cNvPr id="5" name="Imagen 4" descr="Imagen que contiene Icono&#10;&#10;Descripción generada automáticamente">
            <a:extLst>
              <a:ext uri="{FF2B5EF4-FFF2-40B4-BE49-F238E27FC236}">
                <a16:creationId xmlns:a16="http://schemas.microsoft.com/office/drawing/2014/main" id="{3D533DAA-FD34-C44D-AFFD-EB30130B1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699" y="2980532"/>
            <a:ext cx="542647" cy="8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88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Icono&#10;&#10;Descripción generada automáticamente">
            <a:extLst>
              <a:ext uri="{FF2B5EF4-FFF2-40B4-BE49-F238E27FC236}">
                <a16:creationId xmlns:a16="http://schemas.microsoft.com/office/drawing/2014/main" id="{E471EF36-3420-4544-9A0B-DAD992C3D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676" y="2980531"/>
            <a:ext cx="542647" cy="8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40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2">
    <p:bg>
      <p:bgPr>
        <a:solidFill>
          <a:srgbClr val="FFC9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Texto&#10;&#10;Descripción generada automáticamente">
            <a:extLst>
              <a:ext uri="{FF2B5EF4-FFF2-40B4-BE49-F238E27FC236}">
                <a16:creationId xmlns:a16="http://schemas.microsoft.com/office/drawing/2014/main" id="{39261317-FEBF-D64C-A841-19D161C8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001" y="2980531"/>
            <a:ext cx="542322" cy="89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99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con imagen 1">
    <p:bg>
      <p:bgPr>
        <a:solidFill>
          <a:srgbClr val="FFC9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4965915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sp>
        <p:nvSpPr>
          <p:cNvPr id="9" name="Marcador de posición de imagen 3">
            <a:extLst>
              <a:ext uri="{FF2B5EF4-FFF2-40B4-BE49-F238E27FC236}">
                <a16:creationId xmlns:a16="http://schemas.microsoft.com/office/drawing/2014/main" id="{B7FB6A24-814E-4342-92A0-AFED68F0D5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pic>
        <p:nvPicPr>
          <p:cNvPr id="10" name="Imagen 9" descr="Imagen que contiene Texto&#10;&#10;Descripción generada automáticamente">
            <a:extLst>
              <a:ext uri="{FF2B5EF4-FFF2-40B4-BE49-F238E27FC236}">
                <a16:creationId xmlns:a16="http://schemas.microsoft.com/office/drawing/2014/main" id="{E07A80E2-62D8-D647-9196-BBEA6A293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08" y="392504"/>
            <a:ext cx="542647" cy="896938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D36BEFA-9913-2647-9CB4-ADF4C6419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41682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con imagen 2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4609454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sp>
        <p:nvSpPr>
          <p:cNvPr id="9" name="Marcador de posición de imagen 3">
            <a:extLst>
              <a:ext uri="{FF2B5EF4-FFF2-40B4-BE49-F238E27FC236}">
                <a16:creationId xmlns:a16="http://schemas.microsoft.com/office/drawing/2014/main" id="{B7FB6A24-814E-4342-92A0-AFED68F0D5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pic>
        <p:nvPicPr>
          <p:cNvPr id="8" name="Imagen 7" descr="Imagen que contiene Icono&#10;&#10;Descripción generada automáticamente">
            <a:extLst>
              <a:ext uri="{FF2B5EF4-FFF2-40B4-BE49-F238E27FC236}">
                <a16:creationId xmlns:a16="http://schemas.microsoft.com/office/drawing/2014/main" id="{5C886C17-8946-4A4F-8D23-2FFDF620A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54" y="392504"/>
            <a:ext cx="542647" cy="896937"/>
          </a:xfrm>
          <a:prstGeom prst="rect">
            <a:avLst/>
          </a:prstGeom>
        </p:spPr>
      </p:pic>
      <p:sp>
        <p:nvSpPr>
          <p:cNvPr id="11" name="Marcador de número de diapositiva 6">
            <a:extLst>
              <a:ext uri="{FF2B5EF4-FFF2-40B4-BE49-F238E27FC236}">
                <a16:creationId xmlns:a16="http://schemas.microsoft.com/office/drawing/2014/main" id="{44FA2C51-5732-CA45-9D4F-9E392DA42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85435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10984" y="4028612"/>
            <a:ext cx="5969545" cy="17417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6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48C0A98-FAC9-DB41-8021-FA252AD08BB1}"/>
              </a:ext>
            </a:extLst>
          </p:cNvPr>
          <p:cNvSpPr/>
          <p:nvPr/>
        </p:nvSpPr>
        <p:spPr>
          <a:xfrm>
            <a:off x="0" y="0"/>
            <a:ext cx="2471738" cy="6858000"/>
          </a:xfrm>
          <a:prstGeom prst="rect">
            <a:avLst/>
          </a:prstGeom>
          <a:solidFill>
            <a:srgbClr val="FFC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273A9C-0558-CC45-A842-6869080F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0984" y="1801953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2765546" y="1027028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2014863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ub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10984" y="4028612"/>
            <a:ext cx="5969545" cy="17417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6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48C0A98-FAC9-DB41-8021-FA252AD08BB1}"/>
              </a:ext>
            </a:extLst>
          </p:cNvPr>
          <p:cNvSpPr/>
          <p:nvPr/>
        </p:nvSpPr>
        <p:spPr>
          <a:xfrm>
            <a:off x="0" y="0"/>
            <a:ext cx="2471738" cy="6858000"/>
          </a:xfrm>
          <a:prstGeom prst="rect">
            <a:avLst/>
          </a:prstGeom>
          <a:solidFill>
            <a:srgbClr val="6E00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273A9C-0558-CC45-A842-6869080F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0984" y="1801953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2765546" y="1027028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3439559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ub título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3584" y="1538759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708146" y="763834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pic>
        <p:nvPicPr>
          <p:cNvPr id="14" name="Imagen 13" descr="Imagen que contiene Icono&#10;&#10;Descripción generada automáticamente">
            <a:extLst>
              <a:ext uri="{FF2B5EF4-FFF2-40B4-BE49-F238E27FC236}">
                <a16:creationId xmlns:a16="http://schemas.microsoft.com/office/drawing/2014/main" id="{9EC724AC-195B-3945-9A72-F1B083030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6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rraf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81C8642D-1CB2-4C8B-977E-70E970DF40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148" y="1782306"/>
            <a:ext cx="5492538" cy="422959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Marcador de posición de imagen 3">
            <a:extLst>
              <a:ext uri="{FF2B5EF4-FFF2-40B4-BE49-F238E27FC236}">
                <a16:creationId xmlns:a16="http://schemas.microsoft.com/office/drawing/2014/main" id="{9F3EFAD0-9053-5246-B675-5AD6A44C8A0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61315" y="1782305"/>
            <a:ext cx="4912963" cy="422959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FF582A3-86F4-AE47-974F-C7916DD092B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13" name="Imagen 12" descr="Imagen que contiene Texto&#10;&#10;Descripción generada automáticamente">
            <a:extLst>
              <a:ext uri="{FF2B5EF4-FFF2-40B4-BE49-F238E27FC236}">
                <a16:creationId xmlns:a16="http://schemas.microsoft.com/office/drawing/2014/main" id="{7DCA2970-CEB2-574F-8B32-A8331CFB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2118B52-6FE3-1241-A2A4-1DD334BAD1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136986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rra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C0DB2D61-18BC-F840-8464-B66C77C9D3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148" y="1782306"/>
            <a:ext cx="11247574" cy="422959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Ejemplo párrafo — De esta manera, se puede constituir un negocio como empresa individual de responsabilidad limitada (EIRL) o como uno de los tipos societarios regulados en la ley general de sociedades (sociedad anónima de Responsabilidad Limitada, Sociedad Anónima cerrada, sociedad anónima abierta, etc.). </a:t>
            </a:r>
          </a:p>
        </p:txBody>
      </p:sp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F946BE4-738F-C444-B360-75592924F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39460FD9-5EE9-4F45-A5D5-FDE0517B6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FA103A-34BE-FB4F-969D-448EBE44ADA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DA6F120B-7316-BA4B-87E8-035E2DACF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2821829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F946BE4-738F-C444-B360-75592924F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39460FD9-5EE9-4F45-A5D5-FDE0517B6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FA103A-34BE-FB4F-969D-448EBE44ADA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DA6F120B-7316-BA4B-87E8-035E2DACF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314639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DDA2227-39F1-4AA0-9B42-2E0DDF03B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46627F-D4F7-4226-BA85-0F7721268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32967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49" r:id="rId5"/>
    <p:sldLayoutId id="2147483737" r:id="rId6"/>
    <p:sldLayoutId id="2147483738" r:id="rId7"/>
    <p:sldLayoutId id="2147483739" r:id="rId8"/>
    <p:sldLayoutId id="2147483748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jpeg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 descr="Primer plano de bolígrafo sobre informe económico con la ventana de fondo Foto gratis">
            <a:extLst>
              <a:ext uri="{FF2B5EF4-FFF2-40B4-BE49-F238E27FC236}">
                <a16:creationId xmlns:a16="http://schemas.microsoft.com/office/drawing/2014/main" id="{7C2D75F1-C0EB-EE41-ABD7-08CC767F5D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1" r="29237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3326476-26BC-4601-BA5C-82F109F888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0999" y="2296680"/>
            <a:ext cx="5342467" cy="2264641"/>
          </a:xfrm>
        </p:spPr>
        <p:txBody>
          <a:bodyPr/>
          <a:lstStyle/>
          <a:p>
            <a:r>
              <a:rPr lang="es-ES" dirty="0"/>
              <a:t>INGLÉS PARA EL TRABAJO</a:t>
            </a:r>
            <a:endParaRPr lang="es-PE" dirty="0"/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51FB5928-6A9D-4A40-A59B-3E296900738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00051" y="5795158"/>
            <a:ext cx="4609454" cy="85502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s-ES" sz="1200" b="1" dirty="0">
                <a:solidFill>
                  <a:schemeClr val="bg1"/>
                </a:solidFill>
                <a:latin typeface="Stag Book"/>
                <a:cs typeface="Arial"/>
              </a:rPr>
              <a:t>Tema 4 : </a:t>
            </a:r>
            <a:r>
              <a:rPr lang="es-ES" sz="1200" dirty="0">
                <a:solidFill>
                  <a:schemeClr val="bg1"/>
                </a:solidFill>
                <a:latin typeface="Stag Book"/>
                <a:cs typeface="Arial"/>
              </a:rPr>
              <a:t> </a:t>
            </a:r>
            <a:r>
              <a:rPr lang="es-ES" sz="1200" dirty="0" err="1">
                <a:solidFill>
                  <a:schemeClr val="bg1"/>
                </a:solidFill>
                <a:latin typeface="Stag Book"/>
                <a:cs typeface="Arial"/>
              </a:rPr>
              <a:t>Clothes</a:t>
            </a:r>
            <a:r>
              <a:rPr lang="es-ES" sz="1200" dirty="0">
                <a:solidFill>
                  <a:schemeClr val="bg1"/>
                </a:solidFill>
                <a:latin typeface="Stag Book"/>
                <a:cs typeface="Arial"/>
              </a:rPr>
              <a:t> and </a:t>
            </a:r>
            <a:r>
              <a:rPr lang="es-ES" sz="1200" dirty="0" err="1">
                <a:solidFill>
                  <a:schemeClr val="bg1"/>
                </a:solidFill>
                <a:latin typeface="Stag Book"/>
                <a:cs typeface="Arial"/>
              </a:rPr>
              <a:t>Verb</a:t>
            </a:r>
            <a:r>
              <a:rPr lang="es-ES" sz="1200" dirty="0">
                <a:solidFill>
                  <a:schemeClr val="bg1"/>
                </a:solidFill>
                <a:latin typeface="Stag Book"/>
                <a:cs typeface="Arial"/>
              </a:rPr>
              <a:t> </a:t>
            </a:r>
            <a:r>
              <a:rPr lang="es-ES" sz="1200" dirty="0" err="1">
                <a:solidFill>
                  <a:schemeClr val="bg1"/>
                </a:solidFill>
                <a:latin typeface="Stag Book"/>
                <a:cs typeface="Arial"/>
              </a:rPr>
              <a:t>Phrases</a:t>
            </a:r>
            <a:endParaRPr lang="es-ES" sz="1200" dirty="0">
              <a:solidFill>
                <a:schemeClr val="bg1"/>
              </a:solidFill>
              <a:latin typeface="Stag Book"/>
              <a:cs typeface="Arial"/>
            </a:endParaRPr>
          </a:p>
          <a:p>
            <a:pPr marL="0" indent="0">
              <a:buNone/>
            </a:pPr>
            <a:r>
              <a:rPr lang="en-US" sz="1200" b="1" dirty="0" err="1">
                <a:solidFill>
                  <a:schemeClr val="bg1"/>
                </a:solidFill>
                <a:latin typeface="Stag Book"/>
                <a:cs typeface="Arial"/>
              </a:rPr>
              <a:t>Todas</a:t>
            </a:r>
            <a:r>
              <a:rPr lang="en-US" sz="1200" b="1" dirty="0">
                <a:solidFill>
                  <a:schemeClr val="bg1"/>
                </a:solidFill>
                <a:latin typeface="Stag Book"/>
                <a:cs typeface="Arial"/>
              </a:rPr>
              <a:t> las </a:t>
            </a:r>
            <a:r>
              <a:rPr lang="en-US" sz="1200" b="1" dirty="0" err="1">
                <a:solidFill>
                  <a:schemeClr val="bg1"/>
                </a:solidFill>
                <a:latin typeface="Stag Book"/>
                <a:cs typeface="Arial"/>
              </a:rPr>
              <a:t>carreras</a:t>
            </a:r>
            <a:endParaRPr lang="en-US" sz="1200" b="1" dirty="0" err="1">
              <a:solidFill>
                <a:schemeClr val="bg1"/>
              </a:solidFill>
              <a:latin typeface="Stag Book"/>
            </a:endParaRPr>
          </a:p>
        </p:txBody>
      </p:sp>
    </p:spTree>
    <p:extLst>
      <p:ext uri="{BB962C8B-B14F-4D97-AF65-F5344CB8AC3E}">
        <p14:creationId xmlns:p14="http://schemas.microsoft.com/office/powerpoint/2010/main" val="4227363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79C2AC-66F9-4C8F-929B-40A387D8CC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s-ES" sz="6000" dirty="0">
                <a:latin typeface="Stag Book"/>
                <a:cs typeface="Arial"/>
              </a:rPr>
              <a:t>Virtual </a:t>
            </a:r>
            <a:r>
              <a:rPr lang="es-ES" sz="6000" dirty="0" err="1">
                <a:latin typeface="Stag Book"/>
                <a:cs typeface="Arial"/>
              </a:rPr>
              <a:t>Activity</a:t>
            </a:r>
            <a:endParaRPr lang="en-US" sz="6000" dirty="0"/>
          </a:p>
          <a:p>
            <a:pPr algn="ctr"/>
            <a:endParaRPr lang="es-PE" sz="6000" dirty="0"/>
          </a:p>
        </p:txBody>
      </p:sp>
    </p:spTree>
    <p:extLst>
      <p:ext uri="{BB962C8B-B14F-4D97-AF65-F5344CB8AC3E}">
        <p14:creationId xmlns:p14="http://schemas.microsoft.com/office/powerpoint/2010/main" val="1834265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808484"/>
            <a:ext cx="5476717" cy="47733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dirty="0"/>
              <a:t>Virtual </a:t>
            </a:r>
            <a:r>
              <a:rPr lang="es-ES" dirty="0" err="1"/>
              <a:t>Activity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Título 4"/>
          <p:cNvSpPr txBox="1">
            <a:spLocks/>
          </p:cNvSpPr>
          <p:nvPr/>
        </p:nvSpPr>
        <p:spPr>
          <a:xfrm>
            <a:off x="453969" y="1235458"/>
            <a:ext cx="10728841" cy="3819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PE" sz="1800" dirty="0"/>
              <a:t>  Look and match.</a:t>
            </a:r>
          </a:p>
        </p:txBody>
      </p:sp>
      <p:pic>
        <p:nvPicPr>
          <p:cNvPr id="6" name="Marcador de contenido 7"/>
          <p:cNvPicPr>
            <a:picLocks noChangeAspect="1"/>
          </p:cNvPicPr>
          <p:nvPr/>
        </p:nvPicPr>
        <p:blipFill rotWithShape="1">
          <a:blip r:embed="rId2"/>
          <a:srcRect l="7193" t="18024" r="7481" b="8958"/>
          <a:stretch/>
        </p:blipFill>
        <p:spPr>
          <a:xfrm>
            <a:off x="2329479" y="1689983"/>
            <a:ext cx="7983435" cy="504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17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808484"/>
            <a:ext cx="5476717" cy="47733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dirty="0"/>
              <a:t>Virtual </a:t>
            </a:r>
            <a:r>
              <a:rPr lang="es-ES" dirty="0" err="1"/>
              <a:t>Activity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Título 4"/>
          <p:cNvSpPr txBox="1">
            <a:spLocks/>
          </p:cNvSpPr>
          <p:nvPr/>
        </p:nvSpPr>
        <p:spPr>
          <a:xfrm>
            <a:off x="453969" y="1235458"/>
            <a:ext cx="10728841" cy="3819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PE" sz="1800" dirty="0"/>
              <a:t>  Look and match.</a:t>
            </a:r>
          </a:p>
        </p:txBody>
      </p:sp>
      <p:sp>
        <p:nvSpPr>
          <p:cNvPr id="6" name="Marcador de contenido 4"/>
          <p:cNvSpPr txBox="1">
            <a:spLocks/>
          </p:cNvSpPr>
          <p:nvPr/>
        </p:nvSpPr>
        <p:spPr>
          <a:xfrm>
            <a:off x="4890398" y="2208688"/>
            <a:ext cx="2656114" cy="39305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latin typeface="Modern No. 20" panose="02070704070505020303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Modern No. 20" panose="02070704070505020303" pitchFamily="18" charset="0"/>
              </a:rPr>
              <a:t> </a:t>
            </a:r>
          </a:p>
          <a:p>
            <a:pPr marL="0" indent="0" algn="ctr">
              <a:buNone/>
            </a:pPr>
            <a:r>
              <a:rPr lang="en-US" sz="1800" dirty="0"/>
              <a:t>have virtual classes</a:t>
            </a:r>
          </a:p>
          <a:p>
            <a:pPr marL="0" indent="0" algn="ctr">
              <a:buNone/>
            </a:pPr>
            <a:r>
              <a:rPr lang="en-US" sz="1800" dirty="0"/>
              <a:t> </a:t>
            </a:r>
          </a:p>
          <a:p>
            <a:pPr marL="0" indent="0" algn="ctr">
              <a:buNone/>
            </a:pPr>
            <a:r>
              <a:rPr lang="en-US" sz="1800" dirty="0"/>
              <a:t> stay at home </a:t>
            </a:r>
          </a:p>
          <a:p>
            <a:pPr algn="ctr"/>
            <a:endParaRPr lang="en-US" sz="1800" dirty="0"/>
          </a:p>
          <a:p>
            <a:pPr marL="0" indent="0" algn="ctr">
              <a:buNone/>
            </a:pPr>
            <a:r>
              <a:rPr lang="en-US" sz="1800" dirty="0"/>
              <a:t>wear a mask </a:t>
            </a:r>
          </a:p>
          <a:p>
            <a:pPr marL="0" indent="0" algn="ctr">
              <a:buNone/>
            </a:pPr>
            <a:r>
              <a:rPr lang="en-US" sz="1800" dirty="0"/>
              <a:t> </a:t>
            </a:r>
          </a:p>
          <a:p>
            <a:pPr marL="0" indent="0" algn="ctr">
              <a:buNone/>
            </a:pPr>
            <a:r>
              <a:rPr lang="en-US" sz="1800" dirty="0"/>
              <a:t>drive a car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446" y="2208688"/>
            <a:ext cx="2674143" cy="1534885"/>
          </a:xfrm>
          <a:prstGeom prst="rect">
            <a:avLst/>
          </a:prstGeom>
        </p:spPr>
      </p:pic>
      <p:pic>
        <p:nvPicPr>
          <p:cNvPr id="8" name="Picture 10" descr="How to wear a mask comfortably, wherever you travel | Finnair Poland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463" y="2208688"/>
            <a:ext cx="2621062" cy="153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angalore Today | Latest headlines of mangalore, udupi - Page  No-fees-no-password-Hyderabad-schools-begin-virtual-classes -parents-face-many-issu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463" y="4591640"/>
            <a:ext cx="2732881" cy="148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68,010 Man Driving Car Stock Photos, Pictures &amp;amp; Royalty-Free Images - iStoc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446" y="4591640"/>
            <a:ext cx="2674143" cy="148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689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79C2AC-66F9-4C8F-929B-40A387D8CC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s-ES" sz="6000" dirty="0" err="1"/>
              <a:t>Thanks</a:t>
            </a:r>
            <a:r>
              <a:rPr lang="es-ES" sz="6000" dirty="0"/>
              <a:t>!</a:t>
            </a:r>
            <a:endParaRPr lang="en-US" sz="6000" dirty="0"/>
          </a:p>
          <a:p>
            <a:pPr algn="ctr"/>
            <a:endParaRPr lang="es-PE" sz="6000" dirty="0"/>
          </a:p>
        </p:txBody>
      </p:sp>
    </p:spTree>
    <p:extLst>
      <p:ext uri="{BB962C8B-B14F-4D97-AF65-F5344CB8AC3E}">
        <p14:creationId xmlns:p14="http://schemas.microsoft.com/office/powerpoint/2010/main" val="3203846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273257F-D179-0F4C-B01F-BB2035DAEC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spcBef>
                <a:spcPts val="1200"/>
              </a:spcBef>
            </a:pPr>
            <a:r>
              <a:rPr lang="es-ES" b="0" dirty="0"/>
              <a:t>Nombra los verbos y ropa en inglés utilizando los vocablos aprendidos. 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66921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9470D82-C3C2-4243-B13D-0D81D2A111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PE" sz="4000" spc="0" dirty="0"/>
              <a:t>TEMA 4:</a:t>
            </a:r>
            <a:r>
              <a:rPr lang="en-US" sz="4000" spc="0" dirty="0"/>
              <a:t> </a:t>
            </a:r>
          </a:p>
          <a:p>
            <a:pPr>
              <a:lnSpc>
                <a:spcPct val="100000"/>
              </a:lnSpc>
            </a:pPr>
            <a:r>
              <a:rPr lang="en-US" dirty="0"/>
              <a:t>Clothes and Verb Phrases</a:t>
            </a:r>
            <a:endParaRPr lang="es-PE" sz="4000" spc="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79F80E9-C8D2-8B42-B481-B910D99A780C}"/>
              </a:ext>
            </a:extLst>
          </p:cNvPr>
          <p:cNvSpPr/>
          <p:nvPr/>
        </p:nvSpPr>
        <p:spPr>
          <a:xfrm>
            <a:off x="853584" y="4340670"/>
            <a:ext cx="8561879" cy="147732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n-US" b="1" kern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kern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kern="1600" dirty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rPr>
              <a:t>SUBTEMAS: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PE" kern="1600" dirty="0" err="1">
                <a:solidFill>
                  <a:schemeClr val="bg1"/>
                </a:solidFill>
                <a:latin typeface="Stag Book"/>
                <a:cs typeface="Arial"/>
              </a:rPr>
              <a:t>Clothes</a:t>
            </a:r>
            <a:endParaRPr lang="es-PE" kern="1600" dirty="0">
              <a:solidFill>
                <a:schemeClr val="bg1"/>
              </a:solidFill>
              <a:latin typeface="Stag Book"/>
              <a:cs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PE" kern="1600" dirty="0" err="1">
                <a:solidFill>
                  <a:schemeClr val="bg1"/>
                </a:solidFill>
                <a:latin typeface="Stag Book"/>
                <a:cs typeface="Arial"/>
              </a:rPr>
              <a:t>Verb</a:t>
            </a:r>
            <a:r>
              <a:rPr lang="es-PE" kern="1600" dirty="0">
                <a:solidFill>
                  <a:schemeClr val="bg1"/>
                </a:solidFill>
                <a:latin typeface="Stag Book"/>
                <a:cs typeface="Arial"/>
              </a:rPr>
              <a:t> </a:t>
            </a:r>
            <a:r>
              <a:rPr lang="es-PE" kern="1600" dirty="0" err="1">
                <a:solidFill>
                  <a:schemeClr val="bg1"/>
                </a:solidFill>
                <a:latin typeface="Stag Book"/>
                <a:cs typeface="Arial"/>
              </a:rPr>
              <a:t>Phrases</a:t>
            </a:r>
            <a:endParaRPr lang="es-PE" sz="1800" b="0" i="0" u="none" strike="noStrike" kern="16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tag Book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6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6225" y="841863"/>
            <a:ext cx="5476717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dirty="0" err="1"/>
              <a:t>Clothes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Subtítulo 9"/>
          <p:cNvSpPr txBox="1">
            <a:spLocks/>
          </p:cNvSpPr>
          <p:nvPr/>
        </p:nvSpPr>
        <p:spPr>
          <a:xfrm>
            <a:off x="702326" y="1395807"/>
            <a:ext cx="9649766" cy="100566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Look at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picture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and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answer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</a:p>
          <a:p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What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can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you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see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?</a:t>
            </a:r>
          </a:p>
          <a:p>
            <a:endParaRPr lang="es-PE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721" y="1491359"/>
            <a:ext cx="4066384" cy="4185190"/>
          </a:xfrm>
          <a:prstGeom prst="rect">
            <a:avLst/>
          </a:prstGeom>
        </p:spPr>
      </p:pic>
      <p:sp>
        <p:nvSpPr>
          <p:cNvPr id="8" name="Llamada rectangular redondeada 7"/>
          <p:cNvSpPr/>
          <p:nvPr/>
        </p:nvSpPr>
        <p:spPr>
          <a:xfrm>
            <a:off x="2155371" y="2638864"/>
            <a:ext cx="2377960" cy="1005669"/>
          </a:xfrm>
          <a:prstGeom prst="wedgeRoundRectCallout">
            <a:avLst>
              <a:gd name="adj1" fmla="val 40644"/>
              <a:gd name="adj2" fmla="val 7500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err="1"/>
              <a:t>What</a:t>
            </a:r>
            <a:r>
              <a:rPr lang="es-ES" dirty="0"/>
              <a:t> are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wearing</a:t>
            </a:r>
            <a:r>
              <a:rPr lang="es-ES" dirty="0"/>
              <a:t>?</a:t>
            </a:r>
            <a:endParaRPr lang="en-US" dirty="0"/>
          </a:p>
        </p:txBody>
      </p:sp>
      <p:sp>
        <p:nvSpPr>
          <p:cNvPr id="9" name="Llamada rectangular redondeada 8"/>
          <p:cNvSpPr/>
          <p:nvPr/>
        </p:nvSpPr>
        <p:spPr>
          <a:xfrm>
            <a:off x="8677051" y="2638864"/>
            <a:ext cx="2037806" cy="945090"/>
          </a:xfrm>
          <a:prstGeom prst="wedgeRoundRectCallout">
            <a:avLst>
              <a:gd name="adj1" fmla="val -48994"/>
              <a:gd name="adj2" fmla="val 9492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err="1"/>
              <a:t>I’m</a:t>
            </a:r>
            <a:r>
              <a:rPr lang="es-ES" dirty="0"/>
              <a:t> </a:t>
            </a:r>
            <a:r>
              <a:rPr lang="es-ES" dirty="0" err="1"/>
              <a:t>wearing</a:t>
            </a:r>
            <a:r>
              <a:rPr lang="es-ES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532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835970"/>
            <a:ext cx="5476717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 err="1"/>
              <a:t>Clothes</a:t>
            </a:r>
            <a:r>
              <a:rPr lang="es-ES" dirty="0"/>
              <a:t> 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pic>
        <p:nvPicPr>
          <p:cNvPr id="8" name="Picture 2" descr="705,471 Personas Señalando Imágenes y Fotos - 123R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0" y="2153903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ítulo 9"/>
          <p:cNvSpPr txBox="1">
            <a:spLocks/>
          </p:cNvSpPr>
          <p:nvPr/>
        </p:nvSpPr>
        <p:spPr>
          <a:xfrm>
            <a:off x="453969" y="1327472"/>
            <a:ext cx="9649766" cy="55095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Look and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learn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clothes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and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accesories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in English.</a:t>
            </a:r>
          </a:p>
          <a:p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Then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, listen and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repeat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7" name="Marcador de contenido 8"/>
          <p:cNvPicPr>
            <a:picLocks noChangeAspect="1"/>
          </p:cNvPicPr>
          <p:nvPr/>
        </p:nvPicPr>
        <p:blipFill rotWithShape="1">
          <a:blip r:embed="rId3"/>
          <a:srcRect l="1419" t="20388" r="40318" b="10561"/>
          <a:stretch/>
        </p:blipFill>
        <p:spPr>
          <a:xfrm>
            <a:off x="1377405" y="1997147"/>
            <a:ext cx="7532947" cy="447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09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835970"/>
            <a:ext cx="5476717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 err="1"/>
              <a:t>Clothes</a:t>
            </a:r>
            <a:r>
              <a:rPr lang="es-ES" dirty="0"/>
              <a:t> 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pic>
        <p:nvPicPr>
          <p:cNvPr id="8" name="Picture 2" descr="705,471 Personas Señalando Imágenes y Fotos - 123R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0" y="2349848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ítulo 9"/>
          <p:cNvSpPr txBox="1">
            <a:spLocks/>
          </p:cNvSpPr>
          <p:nvPr/>
        </p:nvSpPr>
        <p:spPr>
          <a:xfrm>
            <a:off x="453969" y="1327472"/>
            <a:ext cx="9649766" cy="55095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Look and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learn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clothes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and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accesories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in English.</a:t>
            </a:r>
          </a:p>
          <a:p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Then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, listen and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repeat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9" name="Marcador de contenido 6"/>
          <p:cNvPicPr>
            <a:picLocks noChangeAspect="1"/>
          </p:cNvPicPr>
          <p:nvPr/>
        </p:nvPicPr>
        <p:blipFill rotWithShape="1">
          <a:blip r:embed="rId3"/>
          <a:srcRect l="930" t="16275" r="49482" b="25221"/>
          <a:stretch/>
        </p:blipFill>
        <p:spPr>
          <a:xfrm>
            <a:off x="1308430" y="2048245"/>
            <a:ext cx="7522061" cy="459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8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912864"/>
            <a:ext cx="5476717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 err="1"/>
              <a:t>Verb</a:t>
            </a:r>
            <a:r>
              <a:rPr lang="es-ES" dirty="0"/>
              <a:t> </a:t>
            </a:r>
            <a:r>
              <a:rPr lang="es-ES" dirty="0" err="1"/>
              <a:t>Phrases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9" name="Subtítulo 9"/>
          <p:cNvSpPr txBox="1">
            <a:spLocks/>
          </p:cNvSpPr>
          <p:nvPr/>
        </p:nvSpPr>
        <p:spPr>
          <a:xfrm>
            <a:off x="453969" y="1378615"/>
            <a:ext cx="9649766" cy="101670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Look and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answer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</a:p>
          <a:p>
            <a:endParaRPr lang="es-PE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                        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What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can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you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see</a:t>
            </a:r>
            <a:r>
              <a:rPr lang="es-PE" sz="1800" b="0">
                <a:solidFill>
                  <a:schemeClr val="tx1"/>
                </a:solidFill>
                <a:latin typeface="Arial" panose="020B0604020202020204" pitchFamily="34" charset="0"/>
              </a:rPr>
              <a:t>?                                                           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What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are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they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doing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?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782" y="2395322"/>
            <a:ext cx="4376285" cy="3744220"/>
          </a:xfrm>
          <a:prstGeom prst="rect">
            <a:avLst/>
          </a:prstGeom>
        </p:spPr>
      </p:pic>
      <p:pic>
        <p:nvPicPr>
          <p:cNvPr id="1026" name="Picture 2" descr="Mechanic working on car engine in garage - Stock Photo - Dissol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799" y="2395321"/>
            <a:ext cx="3986183" cy="374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027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753210"/>
            <a:ext cx="5476717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 err="1"/>
              <a:t>Verb</a:t>
            </a:r>
            <a:r>
              <a:rPr lang="es-ES" dirty="0"/>
              <a:t> </a:t>
            </a:r>
            <a:r>
              <a:rPr lang="es-ES" dirty="0" err="1"/>
              <a:t>Phrases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2" name="Subtítulo 9"/>
          <p:cNvSpPr txBox="1">
            <a:spLocks/>
          </p:cNvSpPr>
          <p:nvPr/>
        </p:nvSpPr>
        <p:spPr>
          <a:xfrm>
            <a:off x="664952" y="1146213"/>
            <a:ext cx="9649766" cy="55095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Now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,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are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going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to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learn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verb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phrases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like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: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07" y="1951755"/>
            <a:ext cx="2674143" cy="153488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806" y="1937240"/>
            <a:ext cx="2578906" cy="153488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941" y="4531757"/>
            <a:ext cx="2674143" cy="1504767"/>
          </a:xfrm>
          <a:prstGeom prst="rect">
            <a:avLst/>
          </a:prstGeom>
        </p:spPr>
      </p:pic>
      <p:pic>
        <p:nvPicPr>
          <p:cNvPr id="1026" name="Picture 2" descr="Mangalore Today | Latest headlines of mangalore, udupi - Page  No-fees-no-password-Hyderabad-schools-begin-virtual-classes -parents-face-many-issu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091" y="4546271"/>
            <a:ext cx="2732881" cy="148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1523997" y="3590706"/>
            <a:ext cx="171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Stay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at home</a:t>
            </a:r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4922974" y="3590706"/>
            <a:ext cx="2283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time</a:t>
            </a:r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8911343" y="3590706"/>
            <a:ext cx="168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Wear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mask</a:t>
            </a:r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7327712" y="6036524"/>
            <a:ext cx="2353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virtual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classes</a:t>
            </a:r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3456012" y="6036524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Take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train</a:t>
            </a:r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4" name="Picture 10" descr="How to wear a mask comfortably, wherever you travel | Finnair Poland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498" y="1951755"/>
            <a:ext cx="2621062" cy="153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330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912864"/>
            <a:ext cx="5476717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 err="1"/>
              <a:t>Verb</a:t>
            </a:r>
            <a:r>
              <a:rPr lang="es-ES" dirty="0"/>
              <a:t> </a:t>
            </a:r>
            <a:r>
              <a:rPr lang="es-ES" dirty="0" err="1"/>
              <a:t>Phrases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pic>
        <p:nvPicPr>
          <p:cNvPr id="1028" name="Picture 4" descr="Go home | Traductor de inglés a español - inglé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468" y="2007287"/>
            <a:ext cx="3086100" cy="160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5 Benefits of Working in an Office (and How to Reclaim Them With a Remote  Team) | Inc.com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629" y="2007287"/>
            <a:ext cx="2941463" cy="160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To Encourage Kids To Do Homework | GradePower Learn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825" y="4334848"/>
            <a:ext cx="2975267" cy="174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ubtítulo 9"/>
          <p:cNvSpPr txBox="1">
            <a:spLocks/>
          </p:cNvSpPr>
          <p:nvPr/>
        </p:nvSpPr>
        <p:spPr>
          <a:xfrm>
            <a:off x="534326" y="1233297"/>
            <a:ext cx="9649766" cy="55095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Now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,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are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going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to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learn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verb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phrases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like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: 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1988454" y="3652427"/>
            <a:ext cx="171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Go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home</a:t>
            </a:r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8142512" y="6206673"/>
            <a:ext cx="171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Do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homework</a:t>
            </a:r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2124207" y="6171943"/>
            <a:ext cx="171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Drive a car</a:t>
            </a:r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7924800" y="3752724"/>
            <a:ext cx="1930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office</a:t>
            </a:r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68,010 Man Driving Car Stock Photos, Pictures &amp;amp; Royalty-Free Images - iStoc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468" y="4334848"/>
            <a:ext cx="3086100" cy="174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51176"/>
      </p:ext>
    </p:extLst>
  </p:cSld>
  <p:clrMapOvr>
    <a:masterClrMapping/>
  </p:clrMapOvr>
</p:sld>
</file>

<file path=ppt/theme/theme1.xml><?xml version="1.0" encoding="utf-8"?>
<a:theme xmlns:a="http://schemas.openxmlformats.org/drawingml/2006/main" name="Idat 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dat Tema" id="{F9A5B7A9-AE16-1C41-B438-813154C9E26F}" vid="{0ADD631B-3883-9845-989E-D5E8CD3ACA0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FB997F85B8CA145A26AE4768547A3DD" ma:contentTypeVersion="15" ma:contentTypeDescription="Crear nuevo documento." ma:contentTypeScope="" ma:versionID="60272cf12fadb04c44fa533bbbbb4282">
  <xsd:schema xmlns:xsd="http://www.w3.org/2001/XMLSchema" xmlns:xs="http://www.w3.org/2001/XMLSchema" xmlns:p="http://schemas.microsoft.com/office/2006/metadata/properties" xmlns:ns2="e50e6a60-bf04-416a-ba10-5609124fa244" xmlns:ns3="45859cbc-c967-47d1-bb52-9eae5028608e" targetNamespace="http://schemas.microsoft.com/office/2006/metadata/properties" ma:root="true" ma:fieldsID="79c235f17b6838e0b72e2a04c0dc795b" ns2:_="" ns3:_="">
    <xsd:import namespace="e50e6a60-bf04-416a-ba10-5609124fa244"/>
    <xsd:import namespace="45859cbc-c967-47d1-bb52-9eae5028608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0e6a60-bf04-416a-ba10-5609124fa24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17" nillable="true" ma:displayName="Taxonomy Catch All Column" ma:hidden="true" ma:list="{23a92ad6-3467-41fb-943a-42f1a24e8f26}" ma:internalName="TaxCatchAll" ma:showField="CatchAllData" ma:web="e50e6a60-bf04-416a-ba10-5609124fa24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859cbc-c967-47d1-bb52-9eae502860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Etiquetas de imagen" ma:readOnly="false" ma:fieldId="{5cf76f15-5ced-4ddc-b409-7134ff3c332f}" ma:taxonomyMulti="true" ma:sspId="9e5487c7-8c5a-4935-9903-4f05a1727ce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1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5859cbc-c967-47d1-bb52-9eae5028608e">
      <Terms xmlns="http://schemas.microsoft.com/office/infopath/2007/PartnerControls"/>
    </lcf76f155ced4ddcb4097134ff3c332f>
    <TaxCatchAll xmlns="e50e6a60-bf04-416a-ba10-5609124fa244" xsi:nil="true"/>
  </documentManagement>
</p:properties>
</file>

<file path=customXml/itemProps1.xml><?xml version="1.0" encoding="utf-8"?>
<ds:datastoreItem xmlns:ds="http://schemas.openxmlformats.org/officeDocument/2006/customXml" ds:itemID="{51A3EAB7-DADF-40BF-84D5-7729C5B6C707}"/>
</file>

<file path=customXml/itemProps2.xml><?xml version="1.0" encoding="utf-8"?>
<ds:datastoreItem xmlns:ds="http://schemas.openxmlformats.org/officeDocument/2006/customXml" ds:itemID="{9C3AF350-0AF4-41D5-8E1C-AD4B41B8428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4FE58E-FE7F-43F1-BD0D-4A9D60109A8B}">
  <ds:schemaRefs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b2f1b6dc-0811-4178-b44e-61abc6c46c0b"/>
    <ds:schemaRef ds:uri="http://purl.org/dc/elements/1.1/"/>
    <ds:schemaRef ds:uri="92f665f1-379d-4402-bd07-afabc33bff16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5058</TotalTime>
  <Words>231</Words>
  <Application>Microsoft Office PowerPoint</Application>
  <PresentationFormat>Panorámica</PresentationFormat>
  <Paragraphs>62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0" baseType="lpstr">
      <vt:lpstr>Source Sans Pro</vt:lpstr>
      <vt:lpstr>Stag Book</vt:lpstr>
      <vt:lpstr>Calibri</vt:lpstr>
      <vt:lpstr>Modern No. 20</vt:lpstr>
      <vt:lpstr>Arial</vt:lpstr>
      <vt:lpstr>Montserrat</vt:lpstr>
      <vt:lpstr>Idat Tema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piero robles chavez</dc:creator>
  <cp:lastModifiedBy>Escuela de Tecnología IDAT</cp:lastModifiedBy>
  <cp:revision>351</cp:revision>
  <dcterms:created xsi:type="dcterms:W3CDTF">2019-08-23T20:21:46Z</dcterms:created>
  <dcterms:modified xsi:type="dcterms:W3CDTF">2021-08-12T18:57:07Z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0x0101009FB997F85B8CA145A26AE4768547A3DD</vt:lpwstr>
  </property>
</Properties>
</file>